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121" d="100"/>
          <a:sy n="121" d="100"/>
        </p:scale>
        <p:origin x="744" y="176"/>
      </p:cViewPr>
      <p:guideLst>
        <p:guide orient="horz" pos="22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59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01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98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15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59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37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86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94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1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77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74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EAEB7-6155-9844-BE40-7F7E745C676C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670FC-3546-B34C-9ED2-A63F72146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3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F07A4DE7-63BA-8E7C-0C0F-A420ECF6D567}"/>
              </a:ext>
            </a:extLst>
          </p:cNvPr>
          <p:cNvGrpSpPr/>
          <p:nvPr/>
        </p:nvGrpSpPr>
        <p:grpSpPr>
          <a:xfrm>
            <a:off x="1" y="0"/>
            <a:ext cx="12191998" cy="338554"/>
            <a:chOff x="1" y="0"/>
            <a:chExt cx="9144000" cy="338554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EFAC319E-EA59-8FBA-7E7D-1F7E443D52CD}"/>
                </a:ext>
              </a:extLst>
            </p:cNvPr>
            <p:cNvSpPr/>
            <p:nvPr/>
          </p:nvSpPr>
          <p:spPr>
            <a:xfrm>
              <a:off x="1" y="0"/>
              <a:ext cx="9144000" cy="33855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" name="テキスト ボックス 2">
              <a:extLst>
                <a:ext uri="{FF2B5EF4-FFF2-40B4-BE49-F238E27FC236}">
                  <a16:creationId xmlns:a16="http://schemas.microsoft.com/office/drawing/2014/main" id="{F2C8BCDD-8EB3-8203-C4F0-9D686D6EBA56}"/>
                </a:ext>
              </a:extLst>
            </p:cNvPr>
            <p:cNvSpPr txBox="1"/>
            <p:nvPr/>
          </p:nvSpPr>
          <p:spPr>
            <a:xfrm>
              <a:off x="590145" y="0"/>
              <a:ext cx="35408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600">
                  <a:solidFill>
                    <a:schemeClr val="bg1"/>
                  </a:solidFill>
                  <a:latin typeface="+mn-ea"/>
                </a:rPr>
                <a:t>第</a:t>
              </a:r>
              <a:r>
                <a:rPr lang="en-US" altLang="ja-JP" sz="1600" dirty="0">
                  <a:solidFill>
                    <a:schemeClr val="bg1"/>
                  </a:solidFill>
                  <a:latin typeface="+mn-ea"/>
                </a:rPr>
                <a:t>29</a:t>
              </a:r>
              <a:r>
                <a:rPr lang="ja-JP" altLang="en-US" sz="1600">
                  <a:solidFill>
                    <a:schemeClr val="bg1"/>
                  </a:solidFill>
                  <a:latin typeface="+mn-ea"/>
                </a:rPr>
                <a:t>回シンポジウム「光触媒反応の最近の展開」</a:t>
              </a:r>
            </a:p>
          </p:txBody>
        </p:sp>
        <p:sp>
          <p:nvSpPr>
            <p:cNvPr id="4" name="テキスト ボックス 2">
              <a:extLst>
                <a:ext uri="{FF2B5EF4-FFF2-40B4-BE49-F238E27FC236}">
                  <a16:creationId xmlns:a16="http://schemas.microsoft.com/office/drawing/2014/main" id="{92666A3A-C00D-928B-7B90-497347088EF2}"/>
                </a:ext>
              </a:extLst>
            </p:cNvPr>
            <p:cNvSpPr txBox="1"/>
            <p:nvPr/>
          </p:nvSpPr>
          <p:spPr>
            <a:xfrm>
              <a:off x="7647115" y="0"/>
              <a:ext cx="12830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600" dirty="0">
                  <a:solidFill>
                    <a:schemeClr val="bg1"/>
                  </a:solidFill>
                  <a:latin typeface="+mn-ea"/>
                </a:rPr>
                <a:t>2024</a:t>
              </a:r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年</a:t>
              </a:r>
              <a:r>
                <a:rPr lang="en-US" altLang="ja-JP" sz="1600" dirty="0">
                  <a:solidFill>
                    <a:schemeClr val="bg1"/>
                  </a:solidFill>
                  <a:latin typeface="+mn-ea"/>
                </a:rPr>
                <a:t>12</a:t>
              </a:r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月</a:t>
              </a:r>
              <a:r>
                <a:rPr lang="en-US" altLang="ja-JP" sz="1600" dirty="0">
                  <a:solidFill>
                    <a:schemeClr val="bg1"/>
                  </a:solidFill>
                  <a:latin typeface="+mn-ea"/>
                </a:rPr>
                <a:t>12</a:t>
              </a:r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日</a:t>
              </a:r>
              <a:endParaRPr lang="ja-JP" altLang="en-US" sz="160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FBEDE490-E58A-3E50-89C4-76A508890891}"/>
              </a:ext>
            </a:extLst>
          </p:cNvPr>
          <p:cNvSpPr txBox="1"/>
          <p:nvPr/>
        </p:nvSpPr>
        <p:spPr>
          <a:xfrm>
            <a:off x="4595429" y="397880"/>
            <a:ext cx="3001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zh-CN" kern="100">
                <a:ea typeface="MS Gothic" panose="020B0609070205080204" pitchFamily="49" charset="-128"/>
                <a:cs typeface="Times New Roman" panose="02020603050405020304" pitchFamily="18" charset="0"/>
              </a:rPr>
              <a:t>発表タイトル</a:t>
            </a:r>
            <a:r>
              <a:rPr lang="en-US" altLang="zh-CN" kern="100">
                <a:latin typeface="MS Gothic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zh-CN" kern="100">
                <a:ea typeface="MS Gothic" panose="020B0609070205080204" pitchFamily="49" charset="-128"/>
                <a:cs typeface="Times New Roman" panose="02020603050405020304" pitchFamily="18" charset="0"/>
              </a:rPr>
              <a:t>ゴシック体</a:t>
            </a:r>
            <a:r>
              <a:rPr lang="en-US" altLang="zh-CN" kern="100">
                <a:latin typeface="MS Gothic" panose="020B0609070205080204" pitchFamily="49" charset="-128"/>
                <a:cs typeface="Times New Roman" panose="02020603050405020304" pitchFamily="18" charset="0"/>
              </a:rPr>
              <a:t>)</a:t>
            </a:r>
            <a:r>
              <a:rPr lang="zh-CN" altLang="zh-CN" sz="1600"/>
              <a:t> </a:t>
            </a:r>
            <a:endParaRPr lang="en-US" altLang="zh-CN" sz="1600">
              <a:latin typeface="+mn-ea"/>
            </a:endParaRPr>
          </a:p>
          <a:p>
            <a:pPr algn="ctr"/>
            <a:r>
              <a:rPr lang="en-US" altLang="zh-CN" kern="100">
                <a:latin typeface="MS Gothic" panose="020B0609070205080204" pitchFamily="49" charset="-128"/>
                <a:cs typeface="Times New Roman" panose="02020603050405020304" pitchFamily="18" charset="0"/>
              </a:rPr>
              <a:t>Title in English</a:t>
            </a:r>
            <a:r>
              <a:rPr lang="zh-CN" altLang="zh-CN" sz="1600"/>
              <a:t> </a:t>
            </a:r>
            <a:endParaRPr lang="ja-JP" altLang="en-US" sz="1600">
              <a:latin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96E4AE8-B3F1-9DE4-6429-826FAD9C0903}"/>
              </a:ext>
            </a:extLst>
          </p:cNvPr>
          <p:cNvSpPr txBox="1"/>
          <p:nvPr/>
        </p:nvSpPr>
        <p:spPr>
          <a:xfrm>
            <a:off x="1713187" y="1065230"/>
            <a:ext cx="876562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zh-CN" sz="1600" kern="10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○徳川江</a:t>
            </a:r>
            <a:r>
              <a:rPr lang="en-US" altLang="zh-CN" sz="1600" kern="100" dirty="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(G. Tokugawa)</a:t>
            </a:r>
            <a:r>
              <a:rPr lang="en-US" altLang="zh-CN" sz="1600" kern="100" baseline="30000" dirty="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1)</a:t>
            </a:r>
            <a:r>
              <a:rPr lang="ja-JP" altLang="zh-CN" sz="1600" kern="10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、京極初</a:t>
            </a:r>
            <a:r>
              <a:rPr lang="en-US" altLang="zh-CN" sz="1600" kern="100" baseline="30000" dirty="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1)</a:t>
            </a:r>
            <a:r>
              <a:rPr lang="ja-JP" altLang="zh-CN" sz="1600" kern="10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、豊臣茶々</a:t>
            </a:r>
            <a:r>
              <a:rPr lang="en-US" altLang="zh-CN" sz="1600" kern="100" baseline="30000" dirty="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3)</a:t>
            </a:r>
            <a:r>
              <a:rPr lang="zh-CN" altLang="zh-CN" sz="1600" kern="100" dirty="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江戸大工学部</a:t>
            </a:r>
            <a:r>
              <a:rPr lang="en-US" altLang="zh-CN" sz="1600" kern="100" baseline="30000" dirty="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1)</a:t>
            </a:r>
            <a:r>
              <a:rPr lang="zh-CN" altLang="zh-CN" sz="1600" kern="100" dirty="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、琵琶湖大院</a:t>
            </a:r>
            <a:r>
              <a:rPr lang="en-US" altLang="zh-CN" sz="1600" kern="100" baseline="30000" dirty="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2)</a:t>
            </a:r>
            <a:r>
              <a:rPr lang="zh-CN" altLang="zh-CN" sz="1600" kern="100" dirty="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、淀川工大</a:t>
            </a:r>
            <a:r>
              <a:rPr lang="en-US" altLang="zh-CN" sz="1600" kern="100" baseline="30000" dirty="0">
                <a:latin typeface="Century" panose="020406040505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3)</a:t>
            </a:r>
            <a:endParaRPr lang="zh-CN" altLang="zh-CN" sz="1600" kern="100" dirty="0"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FD6D5F2-1253-3254-5EA9-9F78EED8EDFE}"/>
              </a:ext>
            </a:extLst>
          </p:cNvPr>
          <p:cNvSpPr txBox="1"/>
          <p:nvPr/>
        </p:nvSpPr>
        <p:spPr>
          <a:xfrm>
            <a:off x="611620" y="1629740"/>
            <a:ext cx="45930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zh-CN" kern="10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zh-CN" altLang="en-US" kern="100" dirty="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背景</a:t>
            </a:r>
            <a:r>
              <a:rPr lang="ja-JP" altLang="zh-CN" kern="10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】</a:t>
            </a:r>
            <a:endParaRPr lang="zh-CN" altLang="zh-CN" kern="100" dirty="0"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3" name="図 1">
            <a:extLst>
              <a:ext uri="{FF2B5EF4-FFF2-40B4-BE49-F238E27FC236}">
                <a16:creationId xmlns:a16="http://schemas.microsoft.com/office/drawing/2014/main" id="{6D0BA3D1-1C3D-C1E0-0FFA-A3CC8C26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5233" y="1707660"/>
            <a:ext cx="1838928" cy="185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テキスト ボックス 2">
            <a:extLst>
              <a:ext uri="{FF2B5EF4-FFF2-40B4-BE49-F238E27FC236}">
                <a16:creationId xmlns:a16="http://schemas.microsoft.com/office/drawing/2014/main" id="{A57441FD-3FAF-9078-BE59-40A2D06CDA56}"/>
              </a:ext>
            </a:extLst>
          </p:cNvPr>
          <p:cNvSpPr txBox="1"/>
          <p:nvPr/>
        </p:nvSpPr>
        <p:spPr>
          <a:xfrm>
            <a:off x="1287174" y="3653433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>
                <a:latin typeface="+mn-ea"/>
              </a:rPr>
              <a:t>キーワード</a:t>
            </a:r>
            <a:r>
              <a:rPr lang="zh-CN" altLang="en-US" sz="1600" dirty="0">
                <a:latin typeface="+mn-ea"/>
              </a:rPr>
              <a:t>など</a:t>
            </a:r>
            <a:endParaRPr lang="ja-JP" altLang="en-US" sz="1600">
              <a:latin typeface="+mn-ea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377CDF9-80E0-C48A-3228-FEE0F26779CC}"/>
              </a:ext>
            </a:extLst>
          </p:cNvPr>
          <p:cNvSpPr txBox="1"/>
          <p:nvPr/>
        </p:nvSpPr>
        <p:spPr>
          <a:xfrm>
            <a:off x="6305845" y="1703947"/>
            <a:ext cx="42199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zh-CN" kern="100">
                <a:ea typeface="MS Gothic" panose="020B0609070205080204" pitchFamily="49" charset="-128"/>
                <a:cs typeface="Times New Roman" panose="02020603050405020304" pitchFamily="18" charset="0"/>
              </a:rPr>
              <a:t>【実験方法】</a:t>
            </a:r>
            <a:r>
              <a:rPr lang="zh-CN" altLang="zh-CN" dirty="0"/>
              <a:t> </a:t>
            </a:r>
            <a:endParaRPr lang="zh-CN" altLang="en-US" dirty="0"/>
          </a:p>
        </p:txBody>
      </p:sp>
      <p:pic>
        <p:nvPicPr>
          <p:cNvPr id="17" name="図 1">
            <a:extLst>
              <a:ext uri="{FF2B5EF4-FFF2-40B4-BE49-F238E27FC236}">
                <a16:creationId xmlns:a16="http://schemas.microsoft.com/office/drawing/2014/main" id="{BAF8B322-B66F-EA27-CB5D-F4FD01D6E2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49730" y="1957152"/>
            <a:ext cx="1838928" cy="185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テキスト ボックス 2">
            <a:extLst>
              <a:ext uri="{FF2B5EF4-FFF2-40B4-BE49-F238E27FC236}">
                <a16:creationId xmlns:a16="http://schemas.microsoft.com/office/drawing/2014/main" id="{770B1114-BD30-6075-A0EE-746C43224BCA}"/>
              </a:ext>
            </a:extLst>
          </p:cNvPr>
          <p:cNvSpPr txBox="1"/>
          <p:nvPr/>
        </p:nvSpPr>
        <p:spPr>
          <a:xfrm>
            <a:off x="7905600" y="4040853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>
                <a:latin typeface="+mn-ea"/>
              </a:rPr>
              <a:t>キーワード</a:t>
            </a:r>
            <a:r>
              <a:rPr lang="zh-CN" altLang="en-US" sz="1600" dirty="0">
                <a:latin typeface="+mn-ea"/>
              </a:rPr>
              <a:t>など</a:t>
            </a:r>
            <a:endParaRPr lang="ja-JP" altLang="en-US" sz="1600">
              <a:latin typeface="+mn-ea"/>
            </a:endParaRPr>
          </a:p>
        </p:txBody>
      </p:sp>
      <p:pic>
        <p:nvPicPr>
          <p:cNvPr id="1026" name="Picture 2" descr="Flowchart | ARIS BPM Community">
            <a:extLst>
              <a:ext uri="{FF2B5EF4-FFF2-40B4-BE49-F238E27FC236}">
                <a16:creationId xmlns:a16="http://schemas.microsoft.com/office/drawing/2014/main" id="{75880F89-D819-01F6-3BB2-957ABBE6C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938" y="2099809"/>
            <a:ext cx="1620957" cy="194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図 1">
            <a:extLst>
              <a:ext uri="{FF2B5EF4-FFF2-40B4-BE49-F238E27FC236}">
                <a16:creationId xmlns:a16="http://schemas.microsoft.com/office/drawing/2014/main" id="{015ABA70-3394-90C0-6889-6E8518075FD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4594" y="4368260"/>
            <a:ext cx="2468730" cy="248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テキスト ボックス 2">
            <a:extLst>
              <a:ext uri="{FF2B5EF4-FFF2-40B4-BE49-F238E27FC236}">
                <a16:creationId xmlns:a16="http://schemas.microsoft.com/office/drawing/2014/main" id="{615B5B37-1D74-1F96-AAC2-D1D14BC71125}"/>
              </a:ext>
            </a:extLst>
          </p:cNvPr>
          <p:cNvSpPr txBox="1"/>
          <p:nvPr/>
        </p:nvSpPr>
        <p:spPr>
          <a:xfrm>
            <a:off x="5204641" y="5477099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>
                <a:latin typeface="+mn-ea"/>
              </a:rPr>
              <a:t>キーワード</a:t>
            </a:r>
            <a:r>
              <a:rPr lang="zh-CN" altLang="en-US" sz="1600" dirty="0">
                <a:latin typeface="+mn-ea"/>
              </a:rPr>
              <a:t>など</a:t>
            </a:r>
            <a:endParaRPr lang="ja-JP" altLang="en-US" sz="1600">
              <a:latin typeface="+mn-ea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2C60246-4D0F-E001-1B9A-53B125B754AD}"/>
              </a:ext>
            </a:extLst>
          </p:cNvPr>
          <p:cNvSpPr txBox="1"/>
          <p:nvPr/>
        </p:nvSpPr>
        <p:spPr>
          <a:xfrm>
            <a:off x="611620" y="4173415"/>
            <a:ext cx="45930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zh-CN" kern="10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zh-CN" altLang="en-US" kern="100" dirty="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結果</a:t>
            </a:r>
            <a:r>
              <a:rPr lang="ja-JP" altLang="zh-CN" kern="10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】</a:t>
            </a:r>
            <a:endParaRPr lang="zh-CN" altLang="zh-CN" kern="100" dirty="0"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41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B643359-C73A-0462-7CA1-DE98F9E583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6974" y="824790"/>
            <a:ext cx="2468730" cy="248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7E99FD8-AE80-6DE3-A064-5687BE831DF9}"/>
              </a:ext>
            </a:extLst>
          </p:cNvPr>
          <p:cNvSpPr txBox="1"/>
          <p:nvPr/>
        </p:nvSpPr>
        <p:spPr>
          <a:xfrm>
            <a:off x="5623035" y="3035219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>
                <a:latin typeface="+mn-ea"/>
              </a:rPr>
              <a:t>キーワード</a:t>
            </a:r>
            <a:r>
              <a:rPr lang="zh-CN" altLang="en-US" sz="1600" dirty="0">
                <a:latin typeface="+mn-ea"/>
              </a:rPr>
              <a:t>など</a:t>
            </a:r>
            <a:endParaRPr lang="ja-JP" altLang="en-US" sz="1600">
              <a:latin typeface="+mn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C9FC71B-D04C-3B4B-AB9D-85ED234BC77C}"/>
              </a:ext>
            </a:extLst>
          </p:cNvPr>
          <p:cNvSpPr txBox="1"/>
          <p:nvPr/>
        </p:nvSpPr>
        <p:spPr>
          <a:xfrm>
            <a:off x="1524000" y="629945"/>
            <a:ext cx="45930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zh-CN" kern="10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zh-CN" altLang="en-US" kern="100" dirty="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結果</a:t>
            </a:r>
            <a:r>
              <a:rPr lang="en-US" altLang="ja-JP" kern="100" dirty="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lang="zh-CN" altLang="en-US" kern="100" dirty="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考察</a:t>
            </a:r>
            <a:r>
              <a:rPr lang="ja-JP" altLang="zh-CN" kern="10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】</a:t>
            </a:r>
            <a:endParaRPr lang="zh-CN" altLang="zh-CN" kern="100" dirty="0"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914BB38-1B08-3473-4AB3-F05052697BBB}"/>
              </a:ext>
            </a:extLst>
          </p:cNvPr>
          <p:cNvSpPr txBox="1"/>
          <p:nvPr/>
        </p:nvSpPr>
        <p:spPr>
          <a:xfrm>
            <a:off x="1481961" y="4579521"/>
            <a:ext cx="45930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zh-CN" kern="10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zh-CN" altLang="en-US" kern="100" dirty="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結論</a:t>
            </a:r>
            <a:r>
              <a:rPr lang="en-US" altLang="ja-JP" kern="100" dirty="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lang="zh-CN" altLang="en-US" kern="100" dirty="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今後</a:t>
            </a:r>
            <a:r>
              <a:rPr lang="ja-JP" altLang="zh-CN" kern="100">
                <a:latin typeface="Century" panose="020406040505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】</a:t>
            </a:r>
            <a:endParaRPr lang="zh-CN" altLang="zh-CN" kern="100" dirty="0"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5" name="図 2">
            <a:extLst>
              <a:ext uri="{FF2B5EF4-FFF2-40B4-BE49-F238E27FC236}">
                <a16:creationId xmlns:a16="http://schemas.microsoft.com/office/drawing/2014/main" id="{A1861337-F10D-DAAC-B397-43F2E222775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7499" y="814612"/>
            <a:ext cx="284797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35C81251-5AF2-2EAE-6B06-4A317C44C579}"/>
              </a:ext>
            </a:extLst>
          </p:cNvPr>
          <p:cNvGrpSpPr/>
          <p:nvPr/>
        </p:nvGrpSpPr>
        <p:grpSpPr>
          <a:xfrm>
            <a:off x="1" y="0"/>
            <a:ext cx="12191998" cy="338554"/>
            <a:chOff x="1" y="0"/>
            <a:chExt cx="9144000" cy="338554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602826A3-537C-ABDC-F20B-A4BC642A89D4}"/>
                </a:ext>
              </a:extLst>
            </p:cNvPr>
            <p:cNvSpPr/>
            <p:nvPr/>
          </p:nvSpPr>
          <p:spPr>
            <a:xfrm>
              <a:off x="1" y="0"/>
              <a:ext cx="9144000" cy="33855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7" name="テキスト ボックス 2">
              <a:extLst>
                <a:ext uri="{FF2B5EF4-FFF2-40B4-BE49-F238E27FC236}">
                  <a16:creationId xmlns:a16="http://schemas.microsoft.com/office/drawing/2014/main" id="{08ABA499-4AB4-D888-EC47-5A200FA3D2BD}"/>
                </a:ext>
              </a:extLst>
            </p:cNvPr>
            <p:cNvSpPr txBox="1"/>
            <p:nvPr/>
          </p:nvSpPr>
          <p:spPr>
            <a:xfrm>
              <a:off x="590145" y="0"/>
              <a:ext cx="35408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600">
                  <a:solidFill>
                    <a:schemeClr val="bg1"/>
                  </a:solidFill>
                  <a:latin typeface="+mn-ea"/>
                </a:rPr>
                <a:t>第</a:t>
              </a:r>
              <a:r>
                <a:rPr lang="en-US" altLang="ja-JP" sz="1600" dirty="0">
                  <a:solidFill>
                    <a:schemeClr val="bg1"/>
                  </a:solidFill>
                  <a:latin typeface="+mn-ea"/>
                </a:rPr>
                <a:t>29</a:t>
              </a:r>
              <a:r>
                <a:rPr lang="ja-JP" altLang="en-US" sz="1600">
                  <a:solidFill>
                    <a:schemeClr val="bg1"/>
                  </a:solidFill>
                  <a:latin typeface="+mn-ea"/>
                </a:rPr>
                <a:t>回シンポジウム「光触媒反応の最近の展開」</a:t>
              </a:r>
            </a:p>
          </p:txBody>
        </p:sp>
        <p:sp>
          <p:nvSpPr>
            <p:cNvPr id="8" name="テキスト ボックス 2">
              <a:extLst>
                <a:ext uri="{FF2B5EF4-FFF2-40B4-BE49-F238E27FC236}">
                  <a16:creationId xmlns:a16="http://schemas.microsoft.com/office/drawing/2014/main" id="{C2DD09D0-919A-BAD6-FFBC-3F7DCA984C17}"/>
                </a:ext>
              </a:extLst>
            </p:cNvPr>
            <p:cNvSpPr txBox="1"/>
            <p:nvPr/>
          </p:nvSpPr>
          <p:spPr>
            <a:xfrm>
              <a:off x="7647115" y="0"/>
              <a:ext cx="12830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600" dirty="0">
                  <a:solidFill>
                    <a:schemeClr val="bg1"/>
                  </a:solidFill>
                  <a:latin typeface="+mn-ea"/>
                </a:rPr>
                <a:t>2024</a:t>
              </a:r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年</a:t>
              </a:r>
              <a:r>
                <a:rPr lang="en-US" altLang="ja-JP" sz="1600" dirty="0">
                  <a:solidFill>
                    <a:schemeClr val="bg1"/>
                  </a:solidFill>
                  <a:latin typeface="+mn-ea"/>
                </a:rPr>
                <a:t>12</a:t>
              </a:r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月</a:t>
              </a:r>
              <a:r>
                <a:rPr lang="en-US" altLang="ja-JP" sz="1600" dirty="0">
                  <a:solidFill>
                    <a:schemeClr val="bg1"/>
                  </a:solidFill>
                  <a:latin typeface="+mn-ea"/>
                </a:rPr>
                <a:t>12</a:t>
              </a:r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日</a:t>
              </a:r>
              <a:endParaRPr lang="ja-JP" altLang="en-US" sz="1600">
                <a:solidFill>
                  <a:schemeClr val="bg1"/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706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511</TotalTime>
  <Words>114</Words>
  <Application>Microsoft Macintosh PowerPoint</Application>
  <PresentationFormat>宽屏</PresentationFormat>
  <Paragraphs>16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MS Gothic</vt:lpstr>
      <vt:lpstr>Arial</vt:lpstr>
      <vt:lpstr>Calibri</vt:lpstr>
      <vt:lpstr>Calibri Light</vt:lpstr>
      <vt:lpstr>Century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Norihiro Suzuki</dc:creator>
  <cp:lastModifiedBy>関　蘇軍</cp:lastModifiedBy>
  <cp:revision>37</cp:revision>
  <dcterms:created xsi:type="dcterms:W3CDTF">2022-10-20T08:05:27Z</dcterms:created>
  <dcterms:modified xsi:type="dcterms:W3CDTF">2024-07-16T02:42:15Z</dcterms:modified>
</cp:coreProperties>
</file>