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93" d="100"/>
          <a:sy n="93" d="100"/>
        </p:scale>
        <p:origin x="92" y="976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59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01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98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15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59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37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86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94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1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77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74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EAEB7-6155-9844-BE40-7F7E745C676C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3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F07A4DE7-63BA-8E7C-0C0F-A420ECF6D567}"/>
              </a:ext>
            </a:extLst>
          </p:cNvPr>
          <p:cNvGrpSpPr/>
          <p:nvPr/>
        </p:nvGrpSpPr>
        <p:grpSpPr>
          <a:xfrm>
            <a:off x="1" y="-1"/>
            <a:ext cx="12191998" cy="509003"/>
            <a:chOff x="1" y="-1"/>
            <a:chExt cx="9144000" cy="509003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EFAC319E-EA59-8FBA-7E7D-1F7E443D52CD}"/>
                </a:ext>
              </a:extLst>
            </p:cNvPr>
            <p:cNvSpPr/>
            <p:nvPr/>
          </p:nvSpPr>
          <p:spPr>
            <a:xfrm>
              <a:off x="1" y="-1"/>
              <a:ext cx="9144000" cy="50900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2" name="テキスト ボックス 2">
              <a:extLst>
                <a:ext uri="{FF2B5EF4-FFF2-40B4-BE49-F238E27FC236}">
                  <a16:creationId xmlns:a16="http://schemas.microsoft.com/office/drawing/2014/main" id="{F2C8BCDD-8EB3-8203-C4F0-9D686D6EBA56}"/>
                </a:ext>
              </a:extLst>
            </p:cNvPr>
            <p:cNvSpPr txBox="1"/>
            <p:nvPr/>
          </p:nvSpPr>
          <p:spPr>
            <a:xfrm>
              <a:off x="1" y="66072"/>
              <a:ext cx="3966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第</a:t>
              </a:r>
              <a:r>
                <a:rPr lang="en-US" altLang="ja-JP" dirty="0">
                  <a:solidFill>
                    <a:schemeClr val="bg1"/>
                  </a:solidFill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28</a:t>
              </a:r>
              <a:r>
                <a:rPr lang="ja-JP" altLang="en-US" dirty="0">
                  <a:solidFill>
                    <a:schemeClr val="bg1"/>
                  </a:solidFill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回シンポジウム「光触媒反応の最近の展開」</a:t>
              </a:r>
            </a:p>
          </p:txBody>
        </p:sp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92666A3A-C00D-928B-7B90-497347088EF2}"/>
                </a:ext>
              </a:extLst>
            </p:cNvPr>
            <p:cNvSpPr txBox="1"/>
            <p:nvPr/>
          </p:nvSpPr>
          <p:spPr>
            <a:xfrm>
              <a:off x="7706320" y="71903"/>
              <a:ext cx="14273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2024</a:t>
              </a:r>
              <a:r>
                <a:rPr lang="zh-CN" alt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年</a:t>
              </a:r>
              <a:r>
                <a:rPr lang="en-US" altLang="ja-JP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r>
                <a:rPr lang="zh-CN" alt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月</a:t>
              </a:r>
              <a:r>
                <a:rPr lang="en-US" altLang="ja-JP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06</a:t>
              </a:r>
              <a:r>
                <a:rPr lang="zh-CN" alt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日</a:t>
              </a:r>
              <a:endParaRPr lang="ja-JP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FBEDE490-E58A-3E50-89C4-76A508890891}"/>
              </a:ext>
            </a:extLst>
          </p:cNvPr>
          <p:cNvSpPr txBox="1"/>
          <p:nvPr/>
        </p:nvSpPr>
        <p:spPr>
          <a:xfrm>
            <a:off x="4329702" y="622649"/>
            <a:ext cx="3239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zh-CN" sz="200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発表タイトル</a:t>
            </a:r>
            <a:r>
              <a:rPr lang="en-US" altLang="zh-CN" sz="200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ja-JP" altLang="zh-CN" sz="200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ゴシック体</a:t>
            </a:r>
            <a:r>
              <a:rPr lang="en-US" altLang="zh-CN" sz="200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</a:t>
            </a:r>
            <a:r>
              <a:rPr lang="zh-CN" altLang="zh-CN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algn="ctr"/>
            <a:r>
              <a:rPr lang="en-US" altLang="zh-CN" sz="2000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Title in English</a:t>
            </a:r>
            <a:r>
              <a:rPr lang="zh-CN" altLang="zh-CN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endParaRPr lang="ja-JP" altLang="en-US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96E4AE8-B3F1-9DE4-6429-826FAD9C0903}"/>
              </a:ext>
            </a:extLst>
          </p:cNvPr>
          <p:cNvSpPr txBox="1"/>
          <p:nvPr/>
        </p:nvSpPr>
        <p:spPr>
          <a:xfrm>
            <a:off x="1214733" y="1330535"/>
            <a:ext cx="97625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zh-CN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○徳川江</a:t>
            </a:r>
            <a:r>
              <a:rPr lang="en-US" altLang="zh-CN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(G. Tokugawa)</a:t>
            </a:r>
            <a:r>
              <a:rPr lang="en-US" altLang="zh-CN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1)</a:t>
            </a:r>
            <a:r>
              <a:rPr lang="ja-JP" altLang="zh-CN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、京極初</a:t>
            </a:r>
            <a:r>
              <a:rPr lang="en-US" altLang="zh-CN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1)</a:t>
            </a:r>
            <a:r>
              <a:rPr lang="ja-JP" altLang="zh-CN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、豊臣茶々</a:t>
            </a:r>
            <a:r>
              <a:rPr lang="en-US" altLang="zh-CN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3)</a:t>
            </a:r>
            <a:r>
              <a:rPr lang="zh-CN" altLang="zh-CN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江戸大工学部</a:t>
            </a:r>
            <a:r>
              <a:rPr lang="en-US" altLang="zh-CN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1)</a:t>
            </a:r>
            <a:r>
              <a:rPr lang="zh-CN" altLang="zh-CN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、琵琶湖大院</a:t>
            </a:r>
            <a:r>
              <a:rPr lang="en-US" altLang="zh-CN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2)</a:t>
            </a:r>
            <a:r>
              <a:rPr lang="zh-CN" altLang="zh-CN" kern="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、淀川工大</a:t>
            </a:r>
            <a:r>
              <a:rPr lang="en-US" altLang="zh-CN" kern="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3)</a:t>
            </a:r>
            <a:endParaRPr lang="zh-CN" altLang="zh-CN" kern="1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CF6DA2-6C69-13FF-9F67-ACD895899363}"/>
              </a:ext>
            </a:extLst>
          </p:cNvPr>
          <p:cNvSpPr txBox="1"/>
          <p:nvPr/>
        </p:nvSpPr>
        <p:spPr>
          <a:xfrm>
            <a:off x="426390" y="2518617"/>
            <a:ext cx="1104661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【</a:t>
            </a:r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スライド作成上の注意点</a:t>
            </a:r>
            <a:r>
              <a:rPr kumimoji="1" lang="en-US" altLang="ja-JP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】</a:t>
            </a:r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このテンプレートをご使用ください。</a:t>
            </a:r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サイズの変更はしないようお願いします。</a:t>
            </a:r>
            <a:endParaRPr kumimoji="1" lang="en-US" altLang="ja-JP" sz="2000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スライド一枚目に</a:t>
            </a:r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ポスター番号，題目，発表者・連名者の氏名，所属</a:t>
            </a:r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を記載してください。</a:t>
            </a:r>
            <a:endParaRPr kumimoji="1" lang="en-US" altLang="ja-JP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スライド数は</a:t>
            </a:r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</a:t>
            </a:r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～</a:t>
            </a:r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4</a:t>
            </a:r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枚</a:t>
            </a:r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で作成するようお願いします。</a:t>
            </a:r>
            <a:endParaRPr kumimoji="1" lang="en-US" altLang="ja-JP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提出するファイル名を</a:t>
            </a:r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「発表者番号</a:t>
            </a:r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_</a:t>
            </a:r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氏名」</a:t>
            </a:r>
            <a:endParaRPr kumimoji="1" lang="en-US" altLang="ja-JP" sz="2000" dirty="0">
              <a:solidFill>
                <a:srgbClr val="FF000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（発表者番号，アンダーバーを半角，氏名の間はスペースなし）としてしてください。</a:t>
            </a:r>
            <a:endParaRPr kumimoji="1" lang="en-US" altLang="ja-JP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kumimoji="1" lang="en-US" altLang="ja-JP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パワーポイント形式</a:t>
            </a:r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で提出してください。提出締め切りは</a:t>
            </a:r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2/29(</a:t>
            </a:r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木</a:t>
            </a:r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</a:t>
            </a:r>
            <a:r>
              <a:rPr kumimoji="1"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です。</a:t>
            </a:r>
            <a:endParaRPr kumimoji="1" lang="en-US" altLang="ja-JP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27370535-1B72-7A15-6884-077533EE090F}"/>
              </a:ext>
            </a:extLst>
          </p:cNvPr>
          <p:cNvSpPr txBox="1"/>
          <p:nvPr/>
        </p:nvSpPr>
        <p:spPr>
          <a:xfrm>
            <a:off x="274436" y="742799"/>
            <a:ext cx="121058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zh-CN" sz="2000" kern="100" dirty="0">
                <a:ea typeface="MS Gothic" panose="020B0609070205080204" pitchFamily="49" charset="-128"/>
                <a:cs typeface="Times New Roman" panose="02020603050405020304" pitchFamily="18" charset="0"/>
              </a:rPr>
              <a:t>発表</a:t>
            </a:r>
            <a:r>
              <a:rPr lang="ja-JP" altLang="en-US" sz="2000" kern="100" dirty="0">
                <a:ea typeface="MS Gothic" panose="020B0609070205080204" pitchFamily="49" charset="-128"/>
                <a:cs typeface="Times New Roman" panose="02020603050405020304" pitchFamily="18" charset="0"/>
              </a:rPr>
              <a:t>番号</a:t>
            </a:r>
            <a:endParaRPr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64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550</TotalTime>
  <Words>166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主题​​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Norihiro Suzuki</dc:creator>
  <cp:lastModifiedBy>羽下　智子</cp:lastModifiedBy>
  <cp:revision>42</cp:revision>
  <dcterms:created xsi:type="dcterms:W3CDTF">2022-10-20T08:05:27Z</dcterms:created>
  <dcterms:modified xsi:type="dcterms:W3CDTF">2023-12-01T05:46:51Z</dcterms:modified>
</cp:coreProperties>
</file>